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02RDWfi8lTjsz24NoUUQUySzO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ECE7CC-B738-4BEB-9000-A4B7D0058FD8}">
  <a:tblStyle styleId="{69ECE7CC-B738-4BEB-9000-A4B7D0058FD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35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4576910" y="404303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39" name="Google Shape;239;p14"/>
          <p:cNvSpPr/>
          <p:nvPr/>
        </p:nvSpPr>
        <p:spPr>
          <a:xfrm>
            <a:off x="4537232" y="1505826"/>
            <a:ext cx="312101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lang="es-E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8772934" y="379207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8597307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393904" y="348353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362654" y="1503120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que tienen como objetivo imitar los comportamientos cognitivos del ser humano”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3558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252" y="5530306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6028" y="5698196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6381" y="5664654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-59000" y="6202260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 txBox="1"/>
          <p:nvPr/>
        </p:nvSpPr>
        <p:spPr>
          <a:xfrm>
            <a:off x="1870677" y="6195337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2783718" y="6193477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2516" y="5690458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 txBox="1"/>
          <p:nvPr/>
        </p:nvSpPr>
        <p:spPr>
          <a:xfrm>
            <a:off x="1063421" y="6202260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7411" y="2849440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/>
        </p:nvSpPr>
        <p:spPr>
          <a:xfrm>
            <a:off x="364921" y="4360779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98435" y="3063735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2146245" y="4367991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62EA-E15F-AE39-03E5-21D736982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189" y="5176277"/>
            <a:ext cx="4203622" cy="752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predicciones no es fácil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EADFD-90BE-F6F4-182C-F1C1CA12F26A}"/>
              </a:ext>
            </a:extLst>
          </p:cNvPr>
          <p:cNvSpPr txBox="1"/>
          <p:nvPr/>
        </p:nvSpPr>
        <p:spPr>
          <a:xfrm>
            <a:off x="639096" y="1705274"/>
            <a:ext cx="101173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 esta forma pues, dado que nuestra riqueza y nuestro progreso dependen en último extremo del carbón, [cuándo se agoten las minas de carbón] no solamente nos detendremos, sino que retrocederemos.  - </a:t>
            </a:r>
            <a:r>
              <a:rPr lang="es-ES" b="1" dirty="0">
                <a:solidFill>
                  <a:schemeClr val="bg1"/>
                </a:solidFill>
              </a:rPr>
              <a:t>Stanley Jevons. </a:t>
            </a:r>
            <a:r>
              <a:rPr lang="es-ES" b="1" dirty="0" err="1">
                <a:solidFill>
                  <a:schemeClr val="bg1"/>
                </a:solidFill>
              </a:rPr>
              <a:t>The</a:t>
            </a:r>
            <a:r>
              <a:rPr lang="es-ES" b="1" dirty="0">
                <a:solidFill>
                  <a:schemeClr val="bg1"/>
                </a:solidFill>
              </a:rPr>
              <a:t> Coal </a:t>
            </a:r>
            <a:r>
              <a:rPr lang="es-ES" b="1" dirty="0" err="1">
                <a:solidFill>
                  <a:schemeClr val="bg1"/>
                </a:solidFill>
              </a:rPr>
              <a:t>Question</a:t>
            </a:r>
            <a:r>
              <a:rPr lang="es-ES" b="1" dirty="0">
                <a:solidFill>
                  <a:schemeClr val="bg1"/>
                </a:solidFill>
              </a:rPr>
              <a:t>, 1865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7" name="Picture 6" descr="A graph of the us real gnp&#10;&#10;Description automatically generated">
            <a:extLst>
              <a:ext uri="{FF2B5EF4-FFF2-40B4-BE49-F238E27FC236}">
                <a16:creationId xmlns:a16="http://schemas.microsoft.com/office/drawing/2014/main" id="{6547B15E-A26F-732B-E22B-9E43C24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2" y="2546554"/>
            <a:ext cx="2292977" cy="3613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7B8E7-8D5C-749A-6D80-F511EDD60173}"/>
              </a:ext>
            </a:extLst>
          </p:cNvPr>
          <p:cNvSpPr txBox="1"/>
          <p:nvPr/>
        </p:nvSpPr>
        <p:spPr>
          <a:xfrm>
            <a:off x="3342967" y="2504792"/>
            <a:ext cx="79641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 Producto Nacional Bruto de la Unión Soviética superará al de Estados Unidos en algún momento entre 1984 y 1997, según </a:t>
            </a:r>
            <a:r>
              <a:rPr lang="es-ES" b="1" dirty="0">
                <a:solidFill>
                  <a:schemeClr val="bg1"/>
                </a:solidFill>
              </a:rPr>
              <a:t>Paul Samuelson </a:t>
            </a:r>
            <a:r>
              <a:rPr lang="es-ES" dirty="0">
                <a:solidFill>
                  <a:schemeClr val="bg1"/>
                </a:solidFill>
              </a:rPr>
              <a:t>(Premio Nobel de Economía en 1970)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«El modelo de música por suscripción no es solvente»</a:t>
            </a:r>
            <a:r>
              <a:rPr lang="es-ES" dirty="0">
                <a:solidFill>
                  <a:schemeClr val="bg1"/>
                </a:solidFill>
              </a:rPr>
              <a:t>: Steve Jobs (2003)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«</a:t>
            </a:r>
            <a:r>
              <a:rPr lang="en-US" b="1" dirty="0">
                <a:solidFill>
                  <a:schemeClr val="bg1"/>
                </a:solidFill>
              </a:rPr>
              <a:t>There's no chance that the iPhone is going to get any significant market share</a:t>
            </a:r>
            <a:r>
              <a:rPr lang="es-ES" b="1" dirty="0">
                <a:solidFill>
                  <a:schemeClr val="bg1"/>
                </a:solidFill>
              </a:rPr>
              <a:t>»</a:t>
            </a:r>
            <a:r>
              <a:rPr lang="es-ES" dirty="0">
                <a:solidFill>
                  <a:schemeClr val="bg1"/>
                </a:solidFill>
              </a:rPr>
              <a:t>: Steve Ballmer (2007)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large crowd of people&#10;&#10;Description automatically generated">
            <a:extLst>
              <a:ext uri="{FF2B5EF4-FFF2-40B4-BE49-F238E27FC236}">
                <a16:creationId xmlns:a16="http://schemas.microsoft.com/office/drawing/2014/main" id="{DAF5911B-1D9B-B155-DAD1-90A8666DE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70" y="4271592"/>
            <a:ext cx="3116530" cy="2269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1B5BC2-D72C-41DF-C0BD-1A6048C17572}"/>
              </a:ext>
            </a:extLst>
          </p:cNvPr>
          <p:cNvSpPr txBox="1"/>
          <p:nvPr/>
        </p:nvSpPr>
        <p:spPr>
          <a:xfrm>
            <a:off x="6843251" y="4452097"/>
            <a:ext cx="49456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Neville Chamberlain muestra a la multitud el papel firmado por Adolf Hitler y el propio Chamberlain, que debía garantizar que Alemania y Reino Unido no volverían a entrar en guerra - </a:t>
            </a:r>
            <a:r>
              <a:rPr lang="es-ES" b="1" dirty="0">
                <a:solidFill>
                  <a:schemeClr val="bg1"/>
                </a:solidFill>
              </a:rPr>
              <a:t>1938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Organización de ML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81B48-FB77-E733-CE9B-A3176E029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7" y="2280688"/>
            <a:ext cx="9546206" cy="2296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04332" y="2875345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Learning es el subcampo de las ciencias de la computación y una rama de la Inteligencia Artificial, cuyo objetivo es simular el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automático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28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4" r="-2927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Experiencia de cliente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7" r="-6967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 y logística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demadas</a:t>
            </a:r>
            <a:endParaRPr sz="14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0" r="-8311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3807777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Reinforcement</a:t>
            </a:r>
            <a:r>
              <a:rPr lang="es-E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6" name="Google Shape;186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8" descr="Deep Reinforcement Learning and Its Applications - Inteliment Technologie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22489" y="2509373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9368972" y="5483624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Recomendador de noticias, conducción autónoma, Natural Language Processing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0" name="Google Shape;210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4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809</Words>
  <Application>Microsoft Office PowerPoint</Application>
  <PresentationFormat>Widescreen</PresentationFormat>
  <Paragraphs>116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Machine Learning</vt:lpstr>
      <vt:lpstr>Machine Learning</vt:lpstr>
      <vt:lpstr>¿Qué podemos resolver con Machine Learning?</vt:lpstr>
      <vt:lpstr>PowerPoint Presentation</vt:lpstr>
      <vt:lpstr>Tipos de algoritmos</vt:lpstr>
      <vt:lpstr>Tipos de algoritmos</vt:lpstr>
      <vt:lpstr>Supervisado</vt:lpstr>
      <vt:lpstr>No supervisado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Organización de 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Jonatan Garcia Salinas</cp:lastModifiedBy>
  <cp:revision>3</cp:revision>
  <dcterms:created xsi:type="dcterms:W3CDTF">2020-10-12T14:09:12Z</dcterms:created>
  <dcterms:modified xsi:type="dcterms:W3CDTF">2024-04-25T10:53:06Z</dcterms:modified>
</cp:coreProperties>
</file>